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6D9A-449E-FAC8-FEE1-62A0484EC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95853-A961-98A5-7620-62D99B6F0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CD4B-957E-BD1E-C843-22BE81DD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2C6E5-0152-73F5-8C17-ADAB8D20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09E16-1F0E-4C1E-DB9E-E50CCFB0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25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F7E3-B357-8041-D96D-8D0CC672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CEB7-237B-D72D-E12F-E1EA8301A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482FB-4168-0196-D235-82685CDC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9E56D-C222-3F08-8D18-03A322B0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D0C6D-70BF-87EA-1536-301598C2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7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D6007-8D0A-B25D-DA66-DE2D94A73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AF755-530A-5CBC-4E00-F9A6507B0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1CA54-36B0-5898-275D-58075484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85709-089B-CA08-F866-5A59C84F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68BF-B9C1-72E1-E1CF-B987011F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8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4BC3-DC8B-6B42-23DE-78F0EDBC2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32E16-0458-7501-D8EE-C777E038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9299F-F35F-A061-C459-AC491B14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A8D2D-BAD5-10DE-D495-10DCBF98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B7742-0B89-727D-8619-0D67A953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40D1-A16E-56A7-FE04-4AA2C646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393BD-4357-1240-1B9C-16ED03612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45581-0447-2EA4-F247-08F5191B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0D507-CCA3-4269-94A6-1D95DF15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64E34-D640-43CA-B5E1-68DF2944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0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E10D7-41DE-06CF-43B0-5C6F0BB9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8977B-8338-17A1-797D-A640FB264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85B89-859B-A49D-0A64-A1EA98494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A7CAD-1B7D-0171-B8AC-2FC494C9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BF7F7-5A6D-0C11-070F-C133826D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055F1-EBD6-39AD-59D4-23836960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9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E1677-F2D9-27CD-9157-E02E58ED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CE268-08B0-6299-FAD9-BED8722CE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D853D-08D7-4BCA-7FC7-9C07C7E38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BE0BA-F8C8-B539-062B-9C69B9E3C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1E1DA-B7C6-2D5A-5556-1C5B4B9E5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19B07-1DA1-1DC5-B5F0-A0233205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29317C-5B66-7B9B-1489-E1AF54D1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CC2B82-7CD6-80BC-3125-A8BB4CF46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0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13EA-B2AE-E53F-ABCD-C601C8F60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BD85F-4ECE-0FC2-5A04-1D6A3428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3803C-CA14-EA2A-A964-FDA5C225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5BB97-E92B-4874-A8A8-17636FEC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91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C911F-65BF-5852-5EA2-38428E5A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89707-6D19-8F2C-F211-BA4FC4EA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8C16E-B397-E1E8-5014-24830FD1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5D06-1AB8-B1D5-2438-BA05C1A5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1DB65-89AF-5E72-41EB-A77DECD7C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660B7-073A-983F-D3F8-73E5DCBA7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E4E06-7DCF-096C-1915-18A92227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59147-525A-D706-ADA0-5EC6ADBF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A28DE-95A6-2559-8747-93C779E6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0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AD86-1126-025F-C1C5-F06DF349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BE6E92-F410-3D1F-FF70-2EC196C92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03C8E-7516-2F3C-3B31-8CE4E2819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9361B-BABA-CB2A-A524-740345F9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AA075-E8B1-4DC6-5C1D-6C4017AF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2AF8B-902F-8ECF-92C2-F1CCC1B7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4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6F8CBD-0455-D208-AE27-BA343455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0BD97-19D2-22A7-0214-7E2BEC43C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F242-9FE6-7027-81C3-7796B39EC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7171-7991-49A4-9FD2-9A182DD18A31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083A-D5D8-4200-B291-AA465DC78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EE2E-FEA1-0129-4A3D-3237AE58B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1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983F6D2-8189-BECD-4BEF-256B9FBC5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" y="0"/>
            <a:ext cx="121687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6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Cumberbatch</dc:creator>
  <cp:lastModifiedBy>Siam Naulak</cp:lastModifiedBy>
  <cp:revision>4</cp:revision>
  <dcterms:created xsi:type="dcterms:W3CDTF">2022-09-01T20:58:29Z</dcterms:created>
  <dcterms:modified xsi:type="dcterms:W3CDTF">2022-10-04T09:24:49Z</dcterms:modified>
</cp:coreProperties>
</file>