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30" d="100"/>
          <a:sy n="30" d="100"/>
        </p:scale>
        <p:origin x="2298" y="9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B6D9A-449E-FAC8-FEE1-62A0484EC8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595853-A961-98A5-7620-62D99B6F0E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29CD4B-957E-BD1E-C843-22BE81DDA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D7171-7991-49A4-9FD2-9A182DD18A31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52C6E5-0152-73F5-8C17-ADAB8D20D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309E16-1F0E-4C1E-DB9E-E50CCFB03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D6CCC-ACCA-43A8-9F8E-6001F6A58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2250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EF7E3-B357-8041-D96D-8D0CC6725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5ACEB7-237B-D72D-E12F-E1EA8301AD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8482FB-4168-0196-D235-82685CDC6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D7171-7991-49A4-9FD2-9A182DD18A31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39E56D-C222-3F08-8D18-03A322B0D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6D0C6D-70BF-87EA-1536-301598C21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D6CCC-ACCA-43A8-9F8E-6001F6A58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674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6D6007-8D0A-B25D-DA66-DE2D94A733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2AF755-530A-5CBC-4E00-F9A6507B04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A1CA54-36B0-5898-275D-58075484B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D7171-7991-49A4-9FD2-9A182DD18A31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B85709-089B-CA08-F866-5A59C84FE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BE68BF-B9C1-72E1-E1CF-B987011F3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D6CCC-ACCA-43A8-9F8E-6001F6A58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185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84BC3-DC8B-6B42-23DE-78F0EDBC2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32E16-0458-7501-D8EE-C777E0383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89299F-F35F-A061-C459-AC491B141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D7171-7991-49A4-9FD2-9A182DD18A31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9A8D2D-BAD5-10DE-D495-10DCBF98D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4B7742-0B89-727D-8619-0D67A9531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D6CCC-ACCA-43A8-9F8E-6001F6A58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64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140D1-A16E-56A7-FE04-4AA2C646D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6393BD-4357-1240-1B9C-16ED03612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E45581-0447-2EA4-F247-08F5191B4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D7171-7991-49A4-9FD2-9A182DD18A31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0D507-CCA3-4269-94A6-1D95DF151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364E34-D640-43CA-B5E1-68DF29447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D6CCC-ACCA-43A8-9F8E-6001F6A58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9703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E10D7-41DE-06CF-43B0-5C6F0BB92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8977B-8338-17A1-797D-A640FB264A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D85B89-859B-A49D-0A64-A1EA984940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7A7CAD-1B7D-0171-B8AC-2FC494C91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D7171-7991-49A4-9FD2-9A182DD18A31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1BF7F7-5A6D-0C11-070F-C133826D6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C055F1-EBD6-39AD-59D4-238369605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D6CCC-ACCA-43A8-9F8E-6001F6A58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199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E1677-F2D9-27CD-9157-E02E58ED1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DCE268-08B0-6299-FAD9-BED8722CE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0D853D-08D7-4BCA-7FC7-9C07C7E38E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0BE0BA-F8C8-B539-062B-9C69B9E3C3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11E1DA-B7C6-2D5A-5556-1C5B4B9E50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D19B07-1DA1-1DC5-B5F0-A02332057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D7171-7991-49A4-9FD2-9A182DD18A31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29317C-5B66-7B9B-1489-E1AF54D14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CC2B82-7CD6-80BC-3125-A8BB4CF46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D6CCC-ACCA-43A8-9F8E-6001F6A58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070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913EA-B2AE-E53F-ABCD-C601C8F60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CBD85F-4ECE-0FC2-5A04-1D6A34284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D7171-7991-49A4-9FD2-9A182DD18A31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B3803C-CA14-EA2A-A964-FDA5C2253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05BB97-E92B-4874-A8A8-17636FEC8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D6CCC-ACCA-43A8-9F8E-6001F6A58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911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9C911F-65BF-5852-5EA2-38428E5AD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D7171-7991-49A4-9FD2-9A182DD18A31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589707-6D19-8F2C-F211-BA4FC4EA4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58C16E-B397-E1E8-5014-24830FD1C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D6CCC-ACCA-43A8-9F8E-6001F6A58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49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F5D06-1AB8-B1D5-2438-BA05C1A5E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1DB65-89AF-5E72-41EB-A77DECD7C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6660B7-073A-983F-D3F8-73E5DCBA78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4E4E06-7DCF-096C-1915-18A922276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D7171-7991-49A4-9FD2-9A182DD18A31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59147-525A-D706-ADA0-5EC6ADBFC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6A28DE-95A6-2559-8747-93C779E65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D6CCC-ACCA-43A8-9F8E-6001F6A58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909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1AD86-1126-025F-C1C5-F06DF3490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BE6E92-F410-3D1F-FF70-2EC196C92E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203C8E-7516-2F3C-3B31-8CE4E28197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69361B-BABA-CB2A-A524-740345F9B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D7171-7991-49A4-9FD2-9A182DD18A31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5AA075-E8B1-4DC6-5C1D-6C4017AF9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42AF8B-902F-8ECF-92C2-F1CCC1B7F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D6CCC-ACCA-43A8-9F8E-6001F6A58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948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6F8CBD-0455-D208-AE27-BA343455D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10BD97-19D2-22A7-0214-7E2BEC43CC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19F242-9FE6-7027-81C3-7796B39ECE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D7171-7991-49A4-9FD2-9A182DD18A31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E0083A-D5D8-4200-B291-AA465DC786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7EE2E-FEA1-0129-4A3D-3237AE58BB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D6CCC-ACCA-43A8-9F8E-6001F6A58C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314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73679F4-E29D-A5FE-2BDC-BD9606776B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069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Cumberbatch</dc:creator>
  <cp:lastModifiedBy>Emily Cumberbatch</cp:lastModifiedBy>
  <cp:revision>2</cp:revision>
  <dcterms:created xsi:type="dcterms:W3CDTF">2022-09-01T20:58:29Z</dcterms:created>
  <dcterms:modified xsi:type="dcterms:W3CDTF">2022-09-01T22:00:28Z</dcterms:modified>
</cp:coreProperties>
</file>